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0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9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E9F8C-D076-43E7-9497-0558FFD234D9}" type="datetimeFigureOut">
              <a:rPr lang="hr-HR" smtClean="0"/>
              <a:pPr/>
              <a:t>2.5.2013.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1562A-7681-4C37-85FE-439FB29811F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 latinLnBrk="0">
              <a:buNone/>
              <a:defRPr lang="hr-HR"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 latinLnBrk="0">
              <a:defRPr lang="hr-HR" sz="4000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626F-2CCD-4527-9948-6250295346FE}" type="datetimeFigureOut">
              <a:rPr lang="hr-HR" smtClean="0"/>
              <a:pPr/>
              <a:t>2.5.2013.</a:t>
            </a:fld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B07998-0B6E-4CD0-ABFB-D6B40CBE7FD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626F-2CCD-4527-9948-6250295346FE}" type="datetimeFigureOut">
              <a:rPr lang="hr-HR" smtClean="0"/>
              <a:pPr/>
              <a:t>2.5.2013.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B07998-0B6E-4CD0-ABFB-D6B40CBE7FD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626F-2CCD-4527-9948-6250295346FE}" type="datetimeFigureOut">
              <a:rPr lang="hr-HR" smtClean="0"/>
              <a:pPr/>
              <a:t>2.5.2013.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B07998-0B6E-4CD0-ABFB-D6B40CBE7FD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626F-2CCD-4527-9948-6250295346FE}" type="datetimeFigureOut">
              <a:rPr lang="hr-HR" smtClean="0"/>
              <a:pPr/>
              <a:t>2.5.2013.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B07998-0B6E-4CD0-ABFB-D6B40CBE7FD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tekst u 2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626F-2CCD-4527-9948-6250295346FE}" type="datetimeFigureOut">
              <a:rPr lang="hr-HR" smtClean="0"/>
              <a:pPr/>
              <a:t>2.5.2013.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B07998-0B6E-4CD0-ABFB-D6B40CBE7FD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626F-2CCD-4527-9948-6250295346FE}" type="datetimeFigureOut">
              <a:rPr lang="hr-HR" smtClean="0"/>
              <a:pPr/>
              <a:t>2.5.2013.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B07998-0B6E-4CD0-ABFB-D6B40CBE7FD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2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626F-2CCD-4527-9948-6250295346FE}" type="datetimeFigureOut">
              <a:rPr lang="hr-HR" smtClean="0"/>
              <a:pPr/>
              <a:t>2.5.2013.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B07998-0B6E-4CD0-ABFB-D6B40CBE7FD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hr-HR"/>
              <a:t>Kliknite da biste uredili stil naslova matrice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latinLnBrk="0">
              <a:defRPr lang="hr-HR" sz="1000">
                <a:latin typeface="+mn-lt"/>
              </a:defRPr>
            </a:lvl1pPr>
          </a:lstStyle>
          <a:p>
            <a:fld id="{62FA626F-2CCD-4527-9948-6250295346FE}" type="datetimeFigureOut">
              <a:rPr lang="hr-HR" smtClean="0"/>
              <a:pPr/>
              <a:t>2.5.2013.</a:t>
            </a:fld>
            <a:endParaRPr lang="hr-HR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 latinLnBrk="0">
              <a:defRPr lang="hr-HR" sz="1000"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latinLnBrk="0">
              <a:defRPr lang="hr-HR" sz="1000">
                <a:latin typeface="+mn-lt"/>
              </a:defRPr>
            </a:lvl1pPr>
          </a:lstStyle>
          <a:p>
            <a:fld id="{B8B07998-0B6E-4CD0-ABFB-D6B40CBE7FD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lang="hr-HR"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latinLnBrk="0" hangingPunct="1">
        <a:buNone/>
        <a:defRPr lang="hr-HR"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 lang="hr-HR"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latinLnBrk="0" hangingPunct="1">
        <a:buChar char="•"/>
        <a:defRPr lang="hr-HR" sz="2800">
          <a:latin typeface="+mn-lt"/>
        </a:defRPr>
      </a:lvl1pPr>
      <a:lvl2pPr marL="742950" indent="-285750" eaLnBrk="1" hangingPunct="1">
        <a:buChar char="–"/>
        <a:defRPr lang="hr-HR" sz="2400">
          <a:latin typeface="+mn-lt"/>
        </a:defRPr>
      </a:lvl2pPr>
      <a:lvl3pPr marL="1143000" indent="-228600" eaLnBrk="1" hangingPunct="1">
        <a:buChar char="•"/>
        <a:defRPr lang="hr-HR" sz="2400">
          <a:latin typeface="+mn-lt"/>
        </a:defRPr>
      </a:lvl3pPr>
      <a:lvl4pPr marL="1600200" indent="-228600" eaLnBrk="1" hangingPunct="1">
        <a:buChar char="–"/>
        <a:defRPr lang="hr-HR" sz="2000">
          <a:latin typeface="+mn-lt"/>
        </a:defRPr>
      </a:lvl4pPr>
      <a:lvl5pPr marL="2057400" indent="-228600" eaLnBrk="1" hangingPunct="1">
        <a:buChar char="»"/>
        <a:defRPr lang="hr-HR" sz="2000">
          <a:latin typeface="+mn-lt"/>
        </a:defRPr>
      </a:lvl5pPr>
      <a:lvl6pPr marL="2514600" indent="-228600" eaLnBrk="1" hangingPunct="1">
        <a:buChar char="•"/>
        <a:defRPr lang="hr-HR" sz="2000"/>
      </a:lvl6pPr>
      <a:lvl7pPr marL="2971800" indent="-228600" eaLnBrk="1" hangingPunct="1">
        <a:buChar char="•"/>
        <a:defRPr lang="hr-HR" sz="2000"/>
      </a:lvl7pPr>
      <a:lvl8pPr marL="3429000" indent="-228600" eaLnBrk="1" hangingPunct="1">
        <a:buChar char="•"/>
        <a:defRPr lang="hr-HR" sz="2000"/>
      </a:lvl8pPr>
      <a:lvl9pPr marL="3886200" indent="-228600" eaLnBrk="1" hangingPunct="1">
        <a:buChar char="•"/>
        <a:defRPr lang="hr-HR" sz="2000"/>
      </a:lvl9pPr>
    </p:bodyStyle>
    <p:otherStyle>
      <a:defPPr>
        <a:defRPr lang="hr-HR">
          <a:solidFill>
            <a:schemeClr val="tx1"/>
          </a:solidFill>
          <a:latin typeface="+mn-lt"/>
          <a:ea typeface="+mn-ea"/>
          <a:cs typeface="+mn-cs"/>
        </a:defRPr>
      </a:defPPr>
      <a:lvl1pPr marL="0" eaLnBrk="1" latinLnBrk="0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embedded&amp;v=HTqu6EEtCEw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os-rkatalinic-jeretov-opatija.skole.hr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hyperlink" Target="FAQ-_Eupisi(1)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rmaticar.rkj@gmail.com" TargetMode="External"/><Relationship Id="rId2" Type="http://schemas.openxmlformats.org/officeDocument/2006/relationships/hyperlink" Target="mailto:pedagog.rkj@gmail.com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hyperlink" Target="mailto:dragica.rade@skole.h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5301208"/>
            <a:ext cx="8424936" cy="1320552"/>
          </a:xfrm>
        </p:spPr>
        <p:txBody>
          <a:bodyPr>
            <a:normAutofit/>
          </a:bodyPr>
          <a:lstStyle/>
          <a:p>
            <a:r>
              <a:rPr lang="hr-HR" sz="2400" dirty="0" smtClean="0"/>
              <a:t>Saša Bačić, </a:t>
            </a:r>
            <a:r>
              <a:rPr lang="hr-HR" sz="2400" dirty="0" err="1" smtClean="0"/>
              <a:t>prof</a:t>
            </a:r>
            <a:r>
              <a:rPr lang="hr-HR" sz="2400" dirty="0" smtClean="0"/>
              <a:t>. (stručni suradnik informatičar)</a:t>
            </a:r>
            <a:endParaRPr lang="hr-HR" sz="240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43608" y="3429000"/>
            <a:ext cx="7577814" cy="1470025"/>
          </a:xfrm>
        </p:spPr>
        <p:txBody>
          <a:bodyPr/>
          <a:lstStyle/>
          <a:p>
            <a:r>
              <a:rPr lang="hr-HR" b="1" dirty="0" err="1" smtClean="0"/>
              <a:t>eUpisi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sz="2800" b="1" dirty="0" smtClean="0"/>
              <a:t>roditeljski sastanak</a:t>
            </a:r>
            <a:endParaRPr lang="hr-HR" sz="2800" b="1" dirty="0"/>
          </a:p>
        </p:txBody>
      </p:sp>
      <p:pic>
        <p:nvPicPr>
          <p:cNvPr id="1026" name="Picture 2" descr="E:\Users\Saša\Pictures\MP Navigator EX\2013-04-29_09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848872" cy="2429412"/>
          </a:xfrm>
          <a:prstGeom prst="rect">
            <a:avLst/>
          </a:prstGeom>
          <a:noFill/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2"/>
          </p:nvPr>
        </p:nvSpPr>
        <p:spPr>
          <a:xfrm>
            <a:off x="6084168" y="6237312"/>
            <a:ext cx="2895600" cy="476250"/>
          </a:xfrm>
        </p:spPr>
        <p:txBody>
          <a:bodyPr/>
          <a:lstStyle/>
          <a:p>
            <a:pPr algn="r"/>
            <a:r>
              <a:rPr lang="hr-HR" sz="1800" b="1" dirty="0" smtClean="0"/>
              <a:t>29.4.2013.</a:t>
            </a:r>
            <a:endParaRPr lang="hr-HR" sz="1800" b="1" dirty="0"/>
          </a:p>
        </p:txBody>
      </p:sp>
      <p:pic>
        <p:nvPicPr>
          <p:cNvPr id="1027" name="Picture 3" descr="E:\Users\Saša\Pictures\MP Navigator EX\2013-04-29_1023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38869" b="91590"/>
          <a:stretch>
            <a:fillRect/>
          </a:stretch>
        </p:blipFill>
        <p:spPr bwMode="auto">
          <a:xfrm>
            <a:off x="323528" y="3068960"/>
            <a:ext cx="4320480" cy="648072"/>
          </a:xfrm>
          <a:prstGeom prst="rect">
            <a:avLst/>
          </a:prstGeom>
          <a:noFill/>
        </p:spPr>
      </p:pic>
      <p:sp>
        <p:nvSpPr>
          <p:cNvPr id="9" name="TekstniOkvir 8"/>
          <p:cNvSpPr txBox="1"/>
          <p:nvPr/>
        </p:nvSpPr>
        <p:spPr>
          <a:xfrm>
            <a:off x="323528" y="371703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Jovanović: "Za upise u srednju školu bit će dovoljna samo jedna veza. Internet veza."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Users\Saša\Pictures\MP Navigator EX\2013-04-29_09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51981"/>
            <a:ext cx="6480720" cy="6261395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251520" y="11663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KALENDAR – DATUMI KOJE JE VAŽNO ZAPAMTITI</a:t>
            </a:r>
            <a:endParaRPr lang="hr-HR" b="1" dirty="0"/>
          </a:p>
        </p:txBody>
      </p:sp>
      <p:sp>
        <p:nvSpPr>
          <p:cNvPr id="4" name="Elipsa 3"/>
          <p:cNvSpPr/>
          <p:nvPr/>
        </p:nvSpPr>
        <p:spPr>
          <a:xfrm>
            <a:off x="1331640" y="1268760"/>
            <a:ext cx="21602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/>
          <p:cNvSpPr/>
          <p:nvPr/>
        </p:nvSpPr>
        <p:spPr>
          <a:xfrm>
            <a:off x="6156176" y="1268760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1331640" y="1628800"/>
            <a:ext cx="22322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/>
          <p:cNvSpPr/>
          <p:nvPr/>
        </p:nvSpPr>
        <p:spPr>
          <a:xfrm>
            <a:off x="6156176" y="1700808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1331640" y="5949280"/>
            <a:ext cx="25202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/>
          <p:cNvSpPr/>
          <p:nvPr/>
        </p:nvSpPr>
        <p:spPr>
          <a:xfrm>
            <a:off x="6156176" y="5949280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/>
          <p:cNvSpPr/>
          <p:nvPr/>
        </p:nvSpPr>
        <p:spPr>
          <a:xfrm>
            <a:off x="1187624" y="4365104"/>
            <a:ext cx="266429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/>
          <p:cNvSpPr/>
          <p:nvPr/>
        </p:nvSpPr>
        <p:spPr>
          <a:xfrm>
            <a:off x="6156176" y="4509120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/>
          <p:cNvSpPr/>
          <p:nvPr/>
        </p:nvSpPr>
        <p:spPr>
          <a:xfrm>
            <a:off x="6156176" y="5589240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Users\Saša\Pictures\MP Navigator EX\2013-04-29_09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445" y="116632"/>
            <a:ext cx="7872751" cy="6624736"/>
          </a:xfrm>
          <a:prstGeom prst="rect">
            <a:avLst/>
          </a:prstGeom>
          <a:noFill/>
        </p:spPr>
      </p:pic>
      <p:sp>
        <p:nvSpPr>
          <p:cNvPr id="3" name="Elipsa 2"/>
          <p:cNvSpPr/>
          <p:nvPr/>
        </p:nvSpPr>
        <p:spPr>
          <a:xfrm>
            <a:off x="755576" y="1268760"/>
            <a:ext cx="25202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Elipsa 3"/>
          <p:cNvSpPr/>
          <p:nvPr/>
        </p:nvSpPr>
        <p:spPr>
          <a:xfrm>
            <a:off x="611560" y="5589240"/>
            <a:ext cx="316835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/>
          <p:cNvSpPr/>
          <p:nvPr/>
        </p:nvSpPr>
        <p:spPr>
          <a:xfrm>
            <a:off x="6588224" y="5733256"/>
            <a:ext cx="11521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6588224" y="1340768"/>
            <a:ext cx="100811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Users\Saša\Pictures\MP Navigator EX\2013-04-29_121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546146" cy="6858000"/>
          </a:xfrm>
          <a:prstGeom prst="rect">
            <a:avLst/>
          </a:prstGeom>
          <a:noFill/>
        </p:spPr>
      </p:pic>
      <p:pic>
        <p:nvPicPr>
          <p:cNvPr id="15363" name="Picture 3" descr="E:\Users\Saša\Pictures\MP Navigator EX\2013-04-29_1212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268759"/>
            <a:ext cx="4320480" cy="5603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2915816" y="4509120"/>
            <a:ext cx="34002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r-HR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KRAJ!</a:t>
            </a:r>
            <a:endParaRPr lang="hr-HR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85167" y="2996952"/>
            <a:ext cx="895132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r-HR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Hvala na pažnji!</a:t>
            </a:r>
            <a:endParaRPr lang="hr-HR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4338" name="Picture 2" descr="E:\Users\Saša\Pictures\MP Navigator EX\2013-04-29_0940_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74" y="260648"/>
            <a:ext cx="2724150" cy="933450"/>
          </a:xfrm>
          <a:prstGeom prst="rect">
            <a:avLst/>
          </a:prstGeom>
          <a:noFill/>
        </p:spPr>
      </p:pic>
      <p:pic>
        <p:nvPicPr>
          <p:cNvPr id="14339" name="Picture 3" descr="E:\Users\Saša\Pictures\MP Navigator EX\2013-04-29_09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0550" y="0"/>
            <a:ext cx="4743450" cy="2886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Nada Lovretić, </a:t>
            </a:r>
            <a:r>
              <a:rPr lang="hr-HR" dirty="0" err="1" smtClean="0"/>
              <a:t>prof</a:t>
            </a:r>
            <a:r>
              <a:rPr lang="hr-HR" dirty="0" smtClean="0"/>
              <a:t>.  - upisni koordinator (školska pedagoginja</a:t>
            </a:r>
            <a:r>
              <a:rPr lang="hr-HR" dirty="0" smtClean="0"/>
              <a:t>) </a:t>
            </a:r>
            <a:r>
              <a:rPr lang="hr-HR" dirty="0" err="1" smtClean="0">
                <a:hlinkClick r:id="rId2"/>
              </a:rPr>
              <a:t>pedagog.rkj</a:t>
            </a:r>
            <a:r>
              <a:rPr lang="hr-HR" dirty="0" smtClean="0">
                <a:hlinkClick r:id="rId2"/>
              </a:rPr>
              <a:t>@</a:t>
            </a:r>
            <a:r>
              <a:rPr lang="hr-HR" dirty="0" err="1" smtClean="0">
                <a:hlinkClick r:id="rId2"/>
              </a:rPr>
              <a:t>gmail.com</a:t>
            </a:r>
            <a:r>
              <a:rPr lang="hr-HR" dirty="0" smtClean="0"/>
              <a:t>	</a:t>
            </a:r>
            <a:endParaRPr lang="hr-HR" dirty="0" smtClean="0"/>
          </a:p>
          <a:p>
            <a:r>
              <a:rPr lang="hr-HR" dirty="0" smtClean="0"/>
              <a:t>Saša Bačić, </a:t>
            </a:r>
            <a:r>
              <a:rPr lang="hr-HR" dirty="0" err="1" smtClean="0"/>
              <a:t>prof</a:t>
            </a:r>
            <a:r>
              <a:rPr lang="hr-HR" dirty="0" smtClean="0"/>
              <a:t>. – zamjenik upisnog koordinatora (stručni suradnik informatičar</a:t>
            </a:r>
            <a:r>
              <a:rPr lang="hr-HR" dirty="0" smtClean="0"/>
              <a:t>) </a:t>
            </a:r>
            <a:r>
              <a:rPr lang="hr-HR" dirty="0" err="1" smtClean="0">
                <a:hlinkClick r:id="rId3"/>
              </a:rPr>
              <a:t>informaticar.rkj</a:t>
            </a:r>
            <a:r>
              <a:rPr lang="hr-HR" dirty="0" smtClean="0">
                <a:hlinkClick r:id="rId3"/>
              </a:rPr>
              <a:t>@</a:t>
            </a:r>
            <a:r>
              <a:rPr lang="hr-HR" dirty="0" err="1" smtClean="0">
                <a:hlinkClick r:id="rId3"/>
              </a:rPr>
              <a:t>gmail.com</a:t>
            </a:r>
            <a:r>
              <a:rPr lang="hr-HR" dirty="0" smtClean="0"/>
              <a:t> </a:t>
            </a:r>
            <a:endParaRPr lang="hr-HR" dirty="0" smtClean="0"/>
          </a:p>
          <a:p>
            <a:r>
              <a:rPr lang="hr-HR" dirty="0" smtClean="0"/>
              <a:t>Dragica Rade, </a:t>
            </a:r>
            <a:r>
              <a:rPr lang="hr-HR" dirty="0" err="1" smtClean="0"/>
              <a:t>prof</a:t>
            </a:r>
            <a:r>
              <a:rPr lang="hr-HR" dirty="0" smtClean="0"/>
              <a:t>. - zamjenik upisnog koordinatora (učiteljica informatike</a:t>
            </a:r>
            <a:r>
              <a:rPr lang="hr-HR" dirty="0" smtClean="0"/>
              <a:t>) </a:t>
            </a:r>
          </a:p>
          <a:p>
            <a:pPr lvl="1"/>
            <a:r>
              <a:rPr lang="hr-HR" dirty="0" err="1" smtClean="0">
                <a:hlinkClick r:id="rId4"/>
              </a:rPr>
              <a:t>dragica.rade</a:t>
            </a:r>
            <a:r>
              <a:rPr lang="hr-HR" dirty="0" smtClean="0">
                <a:hlinkClick r:id="rId4"/>
              </a:rPr>
              <a:t>@</a:t>
            </a:r>
            <a:r>
              <a:rPr lang="hr-HR" dirty="0" err="1" smtClean="0">
                <a:hlinkClick r:id="rId4"/>
              </a:rPr>
              <a:t>skole.hr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hr-HR" dirty="0" smtClean="0"/>
              <a:t>Školsko upisno povjerenstvo za provedbu postupka elektroničkih prijava i upisa u srednje škole:</a:t>
            </a:r>
            <a:endParaRPr lang="hr-HR" dirty="0"/>
          </a:p>
        </p:txBody>
      </p:sp>
      <p:pic>
        <p:nvPicPr>
          <p:cNvPr id="4098" name="Picture 2" descr="E:\Users\Saša\Pictures\MP Navigator EX\2013-04-29_094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5313" y="5301208"/>
            <a:ext cx="2558688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r>
              <a:rPr lang="hr-HR" dirty="0" smtClean="0"/>
              <a:t>Prva edukacija za učenike je održana 5.4.2013.</a:t>
            </a:r>
          </a:p>
          <a:p>
            <a:r>
              <a:rPr lang="hr-HR" dirty="0" smtClean="0"/>
              <a:t>Učenici 8.razreda su dobili informacije o </a:t>
            </a:r>
            <a:r>
              <a:rPr lang="hr-HR" dirty="0" err="1" smtClean="0"/>
              <a:t>eUpisima</a:t>
            </a:r>
            <a:endParaRPr lang="hr-HR" dirty="0" smtClean="0"/>
          </a:p>
          <a:p>
            <a:r>
              <a:rPr lang="hr-HR" dirty="0" smtClean="0"/>
              <a:t>Podijeljen im je </a:t>
            </a:r>
            <a:r>
              <a:rPr lang="hr-HR" dirty="0" err="1" smtClean="0"/>
              <a:t>AAI</a:t>
            </a:r>
            <a:r>
              <a:rPr lang="hr-HR" dirty="0" smtClean="0"/>
              <a:t> – </a:t>
            </a:r>
            <a:r>
              <a:rPr lang="hr-HR" dirty="0" err="1" smtClean="0"/>
              <a:t>Carnetov</a:t>
            </a:r>
            <a:r>
              <a:rPr lang="hr-HR" dirty="0" smtClean="0"/>
              <a:t> elektronički identitet kojim se prijavljuju u sustav </a:t>
            </a:r>
            <a:r>
              <a:rPr lang="hr-HR" dirty="0" err="1" smtClean="0"/>
              <a:t>eUpisi</a:t>
            </a:r>
            <a:endParaRPr lang="hr-HR" dirty="0" smtClean="0"/>
          </a:p>
          <a:p>
            <a:r>
              <a:rPr lang="hr-HR" dirty="0" smtClean="0"/>
              <a:t>Informirani su o važnim datumima vezanim uz </a:t>
            </a:r>
            <a:r>
              <a:rPr lang="hr-HR" dirty="0" err="1" smtClean="0"/>
              <a:t>eUpise</a:t>
            </a:r>
            <a:endParaRPr lang="hr-HR" dirty="0" smtClean="0"/>
          </a:p>
          <a:p>
            <a:r>
              <a:rPr lang="hr-HR" dirty="0" smtClean="0"/>
              <a:t>Svaki je učenik dobio brošuru o </a:t>
            </a:r>
            <a:r>
              <a:rPr lang="hr-HR" dirty="0" err="1" smtClean="0"/>
              <a:t>eUpisima</a:t>
            </a:r>
            <a:endParaRPr lang="hr-HR" dirty="0" smtClean="0"/>
          </a:p>
          <a:p>
            <a:r>
              <a:rPr lang="hr-HR" dirty="0" smtClean="0"/>
              <a:t>Učenicima na satu informatike je demonstriran način prijave u sustav te kreiranja PINa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/>
          </a:bodyPr>
          <a:lstStyle/>
          <a:p>
            <a:r>
              <a:rPr lang="hr-HR" dirty="0" smtClean="0"/>
              <a:t>Edukacija za učenike</a:t>
            </a:r>
            <a:endParaRPr lang="hr-HR" dirty="0"/>
          </a:p>
        </p:txBody>
      </p:sp>
      <p:pic>
        <p:nvPicPr>
          <p:cNvPr id="3074" name="Picture 2" descr="E:\Users\Saša\Pictures\MP Navigator EX\2013-04-29_0940_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5589240"/>
            <a:ext cx="2724150" cy="93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Users\Saša\Pictures\MP Navigator EX\2013-04-29_10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4624"/>
            <a:ext cx="8424936" cy="6710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Users\Saša\Pictures\MP Navigator EX\2013-04-29_10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1611"/>
            <a:ext cx="8640960" cy="6741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Users\Saša\Pictures\MP Navigator EX\2013-04-29_10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275343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Users\Saša\Pictures\MP Navigator EX\2013-04-29_10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7"/>
            <a:ext cx="7704856" cy="6233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Users\Saša\Pictures\MP Navigator EX\2013-04-29_1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39"/>
            <a:ext cx="8280920" cy="6418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Users\Saša\Pictures\MP Navigator EX\2013-04-29_11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4624"/>
            <a:ext cx="7344816" cy="6735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2013-04-15 Roditeljski 5.b</Template>
  <TotalTime>206</TotalTime>
  <Words>131</Words>
  <Application>Microsoft Office PowerPoint</Application>
  <PresentationFormat>Prikaz na zaslonu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DesignTemplate</vt:lpstr>
      <vt:lpstr>eUpisi roditeljski sastanak</vt:lpstr>
      <vt:lpstr>Školsko upisno povjerenstvo za provedbu postupka elektroničkih prijava i upisa u srednje škole:</vt:lpstr>
      <vt:lpstr>Edukacija za učenike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eUpisi roditeljski sastanak</dc:title>
  <dc:creator>Saša</dc:creator>
  <cp:lastModifiedBy>Saša</cp:lastModifiedBy>
  <cp:revision>22</cp:revision>
  <dcterms:created xsi:type="dcterms:W3CDTF">2013-04-29T06:54:17Z</dcterms:created>
  <dcterms:modified xsi:type="dcterms:W3CDTF">2013-05-02T10:03:57Z</dcterms:modified>
</cp:coreProperties>
</file>